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5" r:id="rId5"/>
    <p:sldId id="266" r:id="rId6"/>
    <p:sldId id="268" r:id="rId7"/>
    <p:sldId id="269" r:id="rId8"/>
    <p:sldId id="257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3F71207-C9B0-469B-9A01-BC594603EC17}">
          <p14:sldIdLst>
            <p14:sldId id="256"/>
            <p14:sldId id="258"/>
            <p14:sldId id="259"/>
            <p14:sldId id="265"/>
            <p14:sldId id="266"/>
            <p14:sldId id="268"/>
            <p14:sldId id="269"/>
            <p14:sldId id="257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373" autoAdjust="0"/>
  </p:normalViewPr>
  <p:slideViewPr>
    <p:cSldViewPr>
      <p:cViewPr varScale="1">
        <p:scale>
          <a:sx n="68" d="100"/>
          <a:sy n="68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539552" y="428604"/>
            <a:ext cx="8208912" cy="6429396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6000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ru-RU" sz="6000" b="1" spc="5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6000" b="1" spc="5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6000" b="1" spc="5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6000" b="1" spc="5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spc="50" dirty="0" err="1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түсінік</a:t>
            </a:r>
            <a:endParaRPr lang="ru-RU" sz="6000" b="1" spc="50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180296"/>
            <a:ext cx="8712968" cy="6669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философиялық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жүйесінен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XII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бөлектеніп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шықты.Алғылшын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жаратылыстанушысы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философ Френсис Бекон </a:t>
            </a:r>
            <a:r>
              <a:rPr lang="en-US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(1561-1626)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, «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ғылымның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қадыр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жетілуі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трактатын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жәрия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етті.Осы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ғасырда-ақ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педагогиканың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статусы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корнекті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Чех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педагогы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Ян Амон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Коменскийдың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еңбектерінде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беки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түсті.Өз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еңбектерінде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тәрбиесіне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берді.Әйгілі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дидактика»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еңбегінде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мәселелері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мен 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ұйымдастырудың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баяндалады</a:t>
            </a:r>
            <a:r>
              <a:rPr lang="ru-RU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-33496" y="188640"/>
            <a:ext cx="9144000" cy="6858000"/>
          </a:xfrm>
          <a:prstGeom prst="ribbon">
            <a:avLst>
              <a:gd name="adj1" fmla="val 4667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Педагогика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-(грек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paidos</a:t>
            </a:r>
            <a:r>
              <a:rPr lang="en-US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бала,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тәрбиелеуші,жетектеуші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мағынаны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білдіреді.Жеке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тәрбиелеп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саласы.Педагогиканың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категориялары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тәрбиелеп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8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987824" y="2420888"/>
            <a:ext cx="280831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Педагогиканың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ғылымдармен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байланысы</a:t>
            </a:r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23324" y="1268862"/>
            <a:ext cx="26642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Дефектология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685" y="1303890"/>
            <a:ext cx="26828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66" y="4246972"/>
            <a:ext cx="26828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2776" y="4208965"/>
            <a:ext cx="26828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0553" y="5060014"/>
            <a:ext cx="26828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вниз 7"/>
          <p:cNvSpPr/>
          <p:nvPr/>
        </p:nvSpPr>
        <p:spPr>
          <a:xfrm rot="2584818" flipV="1">
            <a:off x="5887746" y="2057708"/>
            <a:ext cx="248357" cy="930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555832">
            <a:off x="2559971" y="2240311"/>
            <a:ext cx="644274" cy="67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035192">
            <a:off x="4129280" y="4170564"/>
            <a:ext cx="732558" cy="71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009605">
            <a:off x="5455234" y="3779176"/>
            <a:ext cx="809700" cy="84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73293" y="3777866"/>
            <a:ext cx="662998" cy="69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0348" y="507384"/>
            <a:ext cx="268287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36641" y="1442263"/>
            <a:ext cx="1030287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92735" y="798174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Философия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739" y="1658547"/>
            <a:ext cx="1765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Психология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738" y="4611209"/>
            <a:ext cx="176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Социология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36291" y="5197885"/>
            <a:ext cx="2291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5858" y="4373024"/>
            <a:ext cx="255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педагогикасы</a:t>
            </a:r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233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075240" cy="62646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адамзаттық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әрбиенің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жарасымды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тәрбиелеу.Тәрбиенің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бөліктерін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байланыстырып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шешуді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құрамды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бөліктері:ақыл-ой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құлық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тәрбиесі,еңбек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тәрбие,эстетикалық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580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6995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6343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0"/>
            <a:ext cx="8928992" cy="6858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дегеніміз-көзделген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жетудегі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үйымшылдық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мақсаттылық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іс-әрекетімен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сипатталатын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белгілеріне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мәнді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бірлескен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органдары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теориясын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А.С.Макаренко.Ол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ұжымның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белгілерін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көрсетті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І.ұжым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тәрбиесінің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обьектісі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ұжымнан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дамымайды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ұйымдастыруға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біріктіреді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ІІІ.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ұжымдарен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бөлгігі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ұжымның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органдары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өкілдері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үйымдастырушылары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топ,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алмайды.Ұжым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контактылы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Контактылы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бастаушы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топ.</a:t>
            </a:r>
          </a:p>
          <a:p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контактылы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ұжымның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бірлестігі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235</TotalTime>
  <Words>288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Толешова Улмекен</dc:creator>
  <cp:lastModifiedBy>toleshova.ulmeken</cp:lastModifiedBy>
  <cp:revision>31</cp:revision>
  <dcterms:modified xsi:type="dcterms:W3CDTF">2013-05-02T06:11:48Z</dcterms:modified>
</cp:coreProperties>
</file>